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10058400" cx="7772400"/>
  <p:notesSz cx="6858000" cy="9144000"/>
  <p:embeddedFontLst>
    <p:embeddedFont>
      <p:font typeface="Inter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2cb4643182_0_4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2cb4643182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2cb4643182_0_17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2cb4643182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2cb4643182_0_29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2cb4643182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2cb4643182_0_23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32cb4643182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2fa9aceab8_0_0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2fa9aceab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645325" y="369100"/>
            <a:ext cx="4337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TITLE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3598725" y="800200"/>
            <a:ext cx="33837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Subtitle</a:t>
            </a:r>
            <a:endParaRPr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492150" y="1215000"/>
            <a:ext cx="7151700" cy="19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Summary of the researched event (4-5 sentences)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553675" y="3629625"/>
            <a:ext cx="4337100" cy="10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Quote from survivor testimony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906475" y="6490275"/>
            <a:ext cx="3075900" cy="17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A question to help the audience reflect on the panel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753600" y="6105775"/>
            <a:ext cx="2212800" cy="21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Image 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276825" y="8780475"/>
            <a:ext cx="3137700" cy="21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Caption</a:t>
            </a: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6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4" name="Google Shape;84;p16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1" name="Google Shape;91;p17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8" name="Google Shape;98;p18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